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09" autoAdjust="0"/>
  </p:normalViewPr>
  <p:slideViewPr>
    <p:cSldViewPr>
      <p:cViewPr varScale="1">
        <p:scale>
          <a:sx n="78" d="100"/>
          <a:sy n="78" d="100"/>
        </p:scale>
        <p:origin x="12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C3717-1851-56F0-F199-104C3F97E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7A93A4-261C-298C-F9F0-0622FBA8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93A457-548A-8DB6-315B-AF3E0808D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0B8AA-88AD-4E97-8B4F-5577327DC7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5677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84483-E8DA-0419-9FBC-F08AA1269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EEEE0-8E97-05A4-0CBA-A446BDF3B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BB85C6-2BB6-24B4-E6DF-B855CAD99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A0DE5-3BC1-4D2A-BAE6-FDC9CEC00D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690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E8C00-1A5F-8707-9C8F-EF0FFFFE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DC12F7-B17D-EB64-ED9D-7C9F22B5A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66D22-8582-706E-B52F-A9A6BB650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820D1-963C-4944-BA79-886B0B0E56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4860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85457-C8CE-0EC6-AAB5-EF6D7735E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F77497-15B7-3B20-2324-C3633D2DB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CD3CF-7A24-6552-1D47-04F3AC21B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F95B1-D9A0-4CB8-A08B-0C80C65E40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3038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9ED530-43D1-C606-647E-0373171C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93AF9-A4F9-DC60-D335-122B4C8D6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9048C-4B13-7E7C-F4FC-C194135FA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D0D62-A71C-4C8A-9155-809F752179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6984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9A219C8-92AD-C017-3BAA-8E3032363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1052BB2-4110-9A0E-0A25-228B11087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2A191B-FA1C-0BE0-D201-8BA8075B5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4D8B9-0213-4009-8F2F-5B2407F530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245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B16E179-0506-874D-308C-0754891EC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C1148D2-4938-4888-1A43-0928964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07529E6-1F42-45BF-D0E9-BA37D3BE0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BE4CA-6B0B-4245-AE4B-D966327A22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0845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BFBC269-0ADF-2C70-9FC4-356BBC66D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A955A19-473C-16DB-7420-8103DC5C9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8D40F9D-2E4C-D9D5-E253-59B06E90C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1AE0B-9BB9-4BF4-8D6A-C387811906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7017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2CE08EF-F95E-DFD2-C43A-DDC8E9BC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F292929-060E-D96C-7316-A8D89E87E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E2C2D41-9EC4-EA98-D3C4-B9787BDC9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94C97-D081-4311-8A0E-70042F470A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144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EC919D-332E-91A0-AB29-C518FC930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E0AB929-71E1-A56C-B52B-03BA4E025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555D21-E3EC-0210-B006-73E4D7E2E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AB533-D37F-4A93-8A53-C8A7727E12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1274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CE8CDD8-EB8D-4067-748B-A5A415D17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5D23C0-2DEE-1812-98B9-801954C92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11DB6F-22D9-A1A7-3043-890B609FF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4D2A9-67D1-42BB-81EB-8F8557A4A4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368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611FDA3-E12C-C46D-22DC-E0282566DF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CC3ED34-7AB7-7BB2-8698-B1B9AE03F5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594EB-829D-D4B5-7D61-6C733D8E0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BBB899-9FA0-AF62-04AF-93C0D81B2D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81213-0616-5FA3-CD35-03E28743C6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132474-29FF-4288-9225-ABCD15ADEA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6EEDAAB-EF43-0B8E-6438-4C01D8DDF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Help us to help each other, Lord,</a:t>
            </a:r>
            <a:br>
              <a:rPr lang="en-AU" altLang="en-US" sz="4000" dirty="0"/>
            </a:br>
            <a:r>
              <a:rPr lang="en-AU" altLang="en-US" sz="4000" dirty="0"/>
              <a:t>Each other's cross to bear;</a:t>
            </a:r>
            <a:br>
              <a:rPr lang="en-AU" altLang="en-US" sz="4000" dirty="0"/>
            </a:br>
            <a:r>
              <a:rPr lang="en-AU" altLang="en-US" sz="4000" dirty="0"/>
              <a:t>Let each his friendly aid afford,</a:t>
            </a:r>
            <a:br>
              <a:rPr lang="en-AU" altLang="en-US" sz="4000" dirty="0"/>
            </a:br>
            <a:r>
              <a:rPr lang="en-AU" altLang="en-US" sz="4000" dirty="0"/>
              <a:t>And feel his brother's care.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CC58698-EC26-BDCC-866D-BD9B12356B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2</a:t>
            </a:r>
            <a:br>
              <a:rPr lang="en-AU" altLang="en-US" dirty="0"/>
            </a:br>
            <a:r>
              <a:rPr lang="en-AU" altLang="en-US" sz="4000" dirty="0"/>
              <a:t>Help us to build each other up,</a:t>
            </a:r>
            <a:br>
              <a:rPr lang="en-AU" altLang="en-US" sz="4000" dirty="0"/>
            </a:br>
            <a:r>
              <a:rPr lang="en-AU" altLang="en-US" sz="4000" dirty="0"/>
              <a:t>Our little stock improve;</a:t>
            </a:r>
            <a:br>
              <a:rPr lang="en-AU" altLang="en-US" sz="4000" dirty="0"/>
            </a:br>
            <a:r>
              <a:rPr lang="en-AU" altLang="en-US" sz="4000" dirty="0"/>
              <a:t>Increase our faith, confirm our hope,</a:t>
            </a:r>
            <a:br>
              <a:rPr lang="en-AU" altLang="en-US" sz="4000" dirty="0"/>
            </a:br>
            <a:r>
              <a:rPr lang="en-AU" altLang="en-US" sz="4000" dirty="0"/>
              <a:t>And perfect us in love.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3818F6B-B452-2D1A-A1B7-B2BFBE6DD5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sz="2000" dirty="0"/>
            </a:br>
            <a:r>
              <a:rPr lang="en-AU" altLang="en-US" sz="4000" dirty="0"/>
              <a:t>Up into thee, our living head,</a:t>
            </a:r>
            <a:br>
              <a:rPr lang="en-AU" altLang="en-US" sz="4000" dirty="0"/>
            </a:br>
            <a:r>
              <a:rPr lang="en-AU" altLang="en-US" sz="4000" dirty="0"/>
              <a:t>Let us in all things grow,</a:t>
            </a:r>
            <a:br>
              <a:rPr lang="en-AU" altLang="en-US" sz="4000" dirty="0"/>
            </a:br>
            <a:r>
              <a:rPr lang="en-AU" altLang="en-US" sz="4000" dirty="0"/>
              <a:t>Till thou hast made us free indeed</a:t>
            </a:r>
            <a:br>
              <a:rPr lang="en-AU" altLang="en-US" sz="4000" dirty="0"/>
            </a:br>
            <a:r>
              <a:rPr lang="en-AU" altLang="en-US" sz="4000" dirty="0"/>
              <a:t>And spotless here below.</a:t>
            </a:r>
          </a:p>
        </p:txBody>
      </p:sp>
      <p:sp>
        <p:nvSpPr>
          <p:cNvPr id="4099" name="TextBox 5">
            <a:extLst>
              <a:ext uri="{FF2B5EF4-FFF2-40B4-BE49-F238E27FC236}">
                <a16:creationId xmlns:a16="http://schemas.microsoft.com/office/drawing/2014/main" id="{B074D5B3-A74C-7F2B-4888-D37221AF3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661025"/>
            <a:ext cx="60944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/>
              <a:t>Help us to help each other, Lord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/>
              <a:t>Charles Wesley (1707-1788)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/>
              <a:t>© The General of The Salvation Army </a:t>
            </a:r>
            <a:endParaRPr lang="en-AU" altLang="en-US" sz="1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119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662. Help us to help each other, Lord, Each other's cross to bear; Let each his friendly aid afford, And feel his brother's care.</dc:title>
  <dc:creator>Perth Fortress Salvos</dc:creator>
  <cp:lastModifiedBy>Narelle Wheaton</cp:lastModifiedBy>
  <cp:revision>6</cp:revision>
  <dcterms:created xsi:type="dcterms:W3CDTF">1998-12-31T02:07:28Z</dcterms:created>
  <dcterms:modified xsi:type="dcterms:W3CDTF">2023-06-29T06:45:40Z</dcterms:modified>
</cp:coreProperties>
</file>